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763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44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0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0867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57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4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5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5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3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49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29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014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177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59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040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195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88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9F84B3-1431-466C-80E1-CDECF0DFEFA3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3CBC-4B90-4CF4-A966-648090C53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162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3783-F2D3-4659-8423-1425E8992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747" y="0"/>
            <a:ext cx="9236765" cy="1082330"/>
          </a:xfrm>
        </p:spPr>
        <p:txBody>
          <a:bodyPr/>
          <a:lstStyle/>
          <a:p>
            <a:r>
              <a:rPr lang="en-GB" dirty="0">
                <a:latin typeface="AlphabetSoup Tilt BT" panose="04020905020B06060204" pitchFamily="82" charset="0"/>
              </a:rPr>
              <a:t>Avebury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13969-7B89-4D18-91E8-772E8C9E1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EC7A7-5017-4C05-A188-1064E9AE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37" y="887896"/>
            <a:ext cx="9501808" cy="57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7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85569-F3F1-4DFD-B72B-87C87658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lphabetSoup Tilt BT" panose="04020905020B06060204" pitchFamily="82" charset="0"/>
              </a:rPr>
              <a:t>This is what Avebury looks like.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1FE08A-918C-4F85-ABE5-77ECEEEA3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574" y="2093843"/>
            <a:ext cx="6785113" cy="43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29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0753-ACAF-4699-B41D-C6FB93EF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lphabetSoup Tilt BT" panose="04020905020B06060204" pitchFamily="82" charset="0"/>
              </a:rPr>
              <a:t>How it used to look  and how it looks now.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0E74-0A09-43A9-AD2F-68DE9635F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>
                <a:latin typeface="AlphabetSoup Tilt BT" panose="04020905020B06060204" pitchFamily="82" charset="0"/>
              </a:rPr>
              <a:t>It has changed a lot over the year’s!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192D5-381C-4ED6-9098-0A30655B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80201"/>
            <a:ext cx="5829300" cy="3829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C26A9A-8B50-47F9-AADB-9242EEAEB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356709" y="3192605"/>
            <a:ext cx="4731979" cy="45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1CD389-C962-4035-B244-9C2C4761D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31259"/>
            <a:ext cx="5372746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34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0E96-278C-4CDB-AF81-220F0078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6" y="3783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lphabetSoup Tilt BT" panose="04020905020B06060204" pitchFamily="82" charset="0"/>
              </a:rPr>
              <a:t>How did the stones get there?</a:t>
            </a:r>
            <a:br>
              <a:rPr lang="en-GB" dirty="0">
                <a:latin typeface="AlphabetSoup Tilt BT" panose="04020905020B06060204" pitchFamily="82" charset="0"/>
              </a:rPr>
            </a:br>
            <a:br>
              <a:rPr lang="en-GB" dirty="0">
                <a:latin typeface="AlphabetSoup Tilt BT" panose="04020905020B06060204" pitchFamily="82" charset="0"/>
              </a:rPr>
            </a:br>
            <a:r>
              <a:rPr lang="en-GB" dirty="0">
                <a:latin typeface="AlphabetSoup Tilt BT" panose="04020905020B06060204" pitchFamily="82" charset="0"/>
              </a:rPr>
              <a:t>They got some </a:t>
            </a:r>
            <a:br>
              <a:rPr lang="en-GB" dirty="0">
                <a:latin typeface="AlphabetSoup Tilt BT" panose="04020905020B06060204" pitchFamily="82" charset="0"/>
              </a:rPr>
            </a:br>
            <a:r>
              <a:rPr lang="en-GB" dirty="0">
                <a:latin typeface="AlphabetSoup Tilt BT" panose="04020905020B06060204" pitchFamily="82" charset="0"/>
              </a:rPr>
              <a:t>rope, logs and</a:t>
            </a:r>
            <a:br>
              <a:rPr lang="en-GB" dirty="0">
                <a:latin typeface="AlphabetSoup Tilt BT" panose="04020905020B06060204" pitchFamily="82" charset="0"/>
              </a:rPr>
            </a:br>
            <a:r>
              <a:rPr lang="en-GB" dirty="0">
                <a:latin typeface="AlphabetSoup Tilt BT" panose="04020905020B06060204" pitchFamily="82" charset="0"/>
              </a:rPr>
              <a:t>moved giant</a:t>
            </a:r>
            <a:br>
              <a:rPr lang="en-GB" dirty="0">
                <a:latin typeface="AlphabetSoup Tilt BT" panose="04020905020B06060204" pitchFamily="82" charset="0"/>
              </a:rPr>
            </a:br>
            <a:r>
              <a:rPr lang="en-GB" dirty="0">
                <a:latin typeface="AlphabetSoup Tilt BT" panose="04020905020B06060204" pitchFamily="82" charset="0"/>
              </a:rPr>
              <a:t>stones, some </a:t>
            </a:r>
            <a:br>
              <a:rPr lang="en-GB" dirty="0">
                <a:latin typeface="AlphabetSoup Tilt BT" panose="04020905020B06060204" pitchFamily="82" charset="0"/>
              </a:rPr>
            </a:br>
            <a:r>
              <a:rPr lang="en-GB" dirty="0">
                <a:latin typeface="AlphabetSoup Tilt BT" panose="04020905020B06060204" pitchFamily="82" charset="0"/>
              </a:rPr>
              <a:t>people got </a:t>
            </a:r>
            <a:br>
              <a:rPr lang="en-GB" dirty="0">
                <a:latin typeface="AlphabetSoup Tilt BT" panose="04020905020B06060204" pitchFamily="82" charset="0"/>
              </a:rPr>
            </a:br>
            <a:r>
              <a:rPr lang="en-GB" dirty="0">
                <a:latin typeface="AlphabetSoup Tilt BT" panose="04020905020B06060204" pitchFamily="82" charset="0"/>
              </a:rPr>
              <a:t>spires and puled.</a:t>
            </a:r>
            <a:br>
              <a:rPr lang="en-GB" dirty="0">
                <a:latin typeface="AlphabetSoup Tilt BT" panose="04020905020B06060204" pitchFamily="82" charset="0"/>
              </a:rPr>
            </a:br>
            <a:br>
              <a:rPr lang="en-GB" dirty="0">
                <a:latin typeface="AlphabetSoup Tilt BT" panose="04020905020B06060204" pitchFamily="82" charset="0"/>
              </a:rPr>
            </a:br>
            <a:br>
              <a:rPr lang="en-GB" dirty="0">
                <a:latin typeface="AlphabetSoup Tilt BT" panose="04020905020B06060204" pitchFamily="82" charset="0"/>
              </a:rPr>
            </a:br>
            <a:br>
              <a:rPr lang="en-GB" dirty="0">
                <a:latin typeface="AlphabetSoup Tilt BT" panose="04020905020B06060204" pitchFamily="82" charset="0"/>
              </a:rPr>
            </a:br>
            <a:br>
              <a:rPr lang="en-GB" dirty="0">
                <a:latin typeface="AlphabetSoup Tilt BT" panose="04020905020B06060204" pitchFamily="82" charset="0"/>
              </a:rPr>
            </a:br>
            <a:br>
              <a:rPr lang="en-GB" dirty="0">
                <a:latin typeface="AlphabetSoup Tilt BT" panose="04020905020B06060204" pitchFamily="82" charset="0"/>
              </a:rPr>
            </a:br>
            <a:br>
              <a:rPr lang="en-GB" dirty="0">
                <a:latin typeface="AlphabetSoup Tilt BT" panose="04020905020B06060204" pitchFamily="82" charset="0"/>
              </a:rPr>
            </a:br>
            <a:br>
              <a:rPr lang="en-GB" dirty="0">
                <a:latin typeface="AlphabetSoup Tilt BT" panose="04020905020B06060204" pitchFamily="82" charset="0"/>
              </a:rPr>
            </a:br>
            <a:br>
              <a:rPr lang="en-GB" dirty="0">
                <a:latin typeface="AlphabetSoup Tilt BT" panose="04020905020B06060204" pitchFamily="82" charset="0"/>
              </a:rPr>
            </a:br>
            <a:br>
              <a:rPr lang="en-GB" dirty="0">
                <a:latin typeface="AlphabetSoup Tilt BT" panose="04020905020B06060204" pitchFamily="82" charset="0"/>
              </a:rPr>
            </a:br>
            <a:br>
              <a:rPr lang="en-GB" dirty="0">
                <a:latin typeface="AlphabetSoup Tilt BT" panose="04020905020B06060204" pitchFamily="82" charset="0"/>
              </a:rPr>
            </a:br>
            <a:endParaRPr lang="en-GB" dirty="0">
              <a:latin typeface="AlphabetSoup Tilt BT" panose="04020905020B06060204" pitchFamily="8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59CB0C-B9B5-4BE3-A6FC-04AB0B546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6217" y="1041157"/>
            <a:ext cx="6450703" cy="355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42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88523-0DD1-493E-AA64-98FA0183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98" y="411843"/>
            <a:ext cx="9404723" cy="1400530"/>
          </a:xfrm>
        </p:spPr>
        <p:txBody>
          <a:bodyPr/>
          <a:lstStyle/>
          <a:p>
            <a:r>
              <a:rPr lang="en-GB">
                <a:latin typeface="AlphabetSoup Tilt BT" panose="04020905020B06060204" pitchFamily="82" charset="0"/>
              </a:rPr>
              <a:t>Fact  </a:t>
            </a:r>
            <a:endParaRPr lang="en-GB" dirty="0">
              <a:latin typeface="AlphabetSoup Tilt BT" panose="04020905020B06060204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BE32-5030-4FC1-A944-314859105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373"/>
            <a:ext cx="10515600" cy="435133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lphabetSoup Tilt BT" panose="04020905020B06060204" pitchFamily="82" charset="0"/>
              </a:rPr>
              <a:t>The stones were moved by logs and they got some rope and tied it around stones.</a:t>
            </a:r>
          </a:p>
          <a:p>
            <a:r>
              <a:rPr lang="en-GB" sz="3600" dirty="0">
                <a:latin typeface="AlphabetSoup Tilt BT" panose="04020905020B06060204" pitchFamily="82" charset="0"/>
              </a:rPr>
              <a:t>A barber stones was named after a barber who died.</a:t>
            </a:r>
          </a:p>
          <a:p>
            <a:r>
              <a:rPr lang="en-GB" sz="3600" dirty="0">
                <a:latin typeface="AlphabetSoup Tilt BT" panose="04020905020B06060204" pitchFamily="82" charset="0"/>
              </a:rPr>
              <a:t>A </a:t>
            </a:r>
            <a:r>
              <a:rPr lang="en-GB" sz="3600" dirty="0" err="1">
                <a:latin typeface="AlphabetSoup Tilt BT" panose="04020905020B06060204" pitchFamily="82" charset="0"/>
              </a:rPr>
              <a:t>henge</a:t>
            </a:r>
            <a:r>
              <a:rPr lang="en-GB" sz="3600" dirty="0">
                <a:latin typeface="AlphabetSoup Tilt BT" panose="04020905020B06060204" pitchFamily="82" charset="0"/>
              </a:rPr>
              <a:t> is a big circle of stones .</a:t>
            </a:r>
            <a:r>
              <a:rPr lang="en-GB" sz="3600" dirty="0" err="1">
                <a:latin typeface="AlphabetSoup Tilt BT" panose="04020905020B06060204" pitchFamily="82" charset="0"/>
              </a:rPr>
              <a:t>Henge</a:t>
            </a:r>
            <a:r>
              <a:rPr lang="en-GB" sz="3600" dirty="0">
                <a:latin typeface="AlphabetSoup Tilt BT" panose="04020905020B06060204" pitchFamily="82" charset="0"/>
              </a:rPr>
              <a:t> stones is a around 13 feet.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789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CB867-D51B-4890-BA23-9EDC612C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26214"/>
            <a:ext cx="9404723" cy="1400530"/>
          </a:xfrm>
        </p:spPr>
        <p:txBody>
          <a:bodyPr/>
          <a:lstStyle/>
          <a:p>
            <a:r>
              <a:rPr lang="en-GB" sz="4800" dirty="0">
                <a:latin typeface="AlphabetSoup Tilt BT" panose="04020905020B06060204" pitchFamily="82" charset="0"/>
              </a:rPr>
              <a:t>Finally now you know about the wonderful Avebury</a:t>
            </a:r>
            <a:r>
              <a:rPr lang="en-GB" sz="4800" dirty="0"/>
              <a:t>.</a:t>
            </a:r>
            <a:br>
              <a:rPr lang="en-GB" sz="4800" dirty="0"/>
            </a:br>
            <a:r>
              <a:rPr lang="en-GB" sz="4800" dirty="0">
                <a:latin typeface="AlphabetSoup Tilt BT" panose="04020905020B06060204" pitchFamily="82" charset="0"/>
              </a:rPr>
              <a:t>Phoebe and </a:t>
            </a:r>
            <a:r>
              <a:rPr lang="en-GB" sz="4800" dirty="0" err="1">
                <a:latin typeface="AlphabetSoup Tilt BT" panose="04020905020B06060204" pitchFamily="82" charset="0"/>
              </a:rPr>
              <a:t>Mylo</a:t>
            </a:r>
            <a:r>
              <a:rPr lang="en-GB" sz="4800" dirty="0">
                <a:latin typeface="AlphabetSoup Tilt BT" panose="04020905020B06060204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7543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</TotalTime>
  <Words>131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AlphabetSoup Tilt BT</vt:lpstr>
      <vt:lpstr>Arial</vt:lpstr>
      <vt:lpstr>Century Gothic</vt:lpstr>
      <vt:lpstr>Wingdings 3</vt:lpstr>
      <vt:lpstr>Ion</vt:lpstr>
      <vt:lpstr>Avebury</vt:lpstr>
      <vt:lpstr>This is what Avebury looks like.</vt:lpstr>
      <vt:lpstr>How it used to look  and how it looks now.</vt:lpstr>
      <vt:lpstr>How did the stones get there?  They got some  rope, logs and moved giant stones, some  people got  spires and puled.           </vt:lpstr>
      <vt:lpstr>Fact  </vt:lpstr>
      <vt:lpstr>Finally now you know about the wonderful Avebury. Phoebe and Mylo.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Avebury</dc:title>
  <dc:creator>ROS Pupil Laptop</dc:creator>
  <cp:lastModifiedBy>ROS Pupil Laptop</cp:lastModifiedBy>
  <cp:revision>13</cp:revision>
  <dcterms:created xsi:type="dcterms:W3CDTF">2020-11-13T11:22:36Z</dcterms:created>
  <dcterms:modified xsi:type="dcterms:W3CDTF">2020-11-13T14:12:24Z</dcterms:modified>
</cp:coreProperties>
</file>